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6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0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8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5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9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3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2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C39B-98D7-40BE-9950-C81C25A1174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92A71-54A1-44E9-9CF5-E7DDFDEE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18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8-Stufe 1</a:t>
            </a:r>
            <a:b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Wortschatz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Asking what you should do; telling someone what to do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23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Laden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</a:t>
            </a:r>
            <a:endParaRPr lang="en-US" sz="23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Lebensmittel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8674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groceries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äckerei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867400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bakery</a:t>
            </a:r>
            <a:endParaRPr lang="en-US" sz="1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9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beim</a:t>
            </a:r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9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äcker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867400"/>
          </a:xfrm>
        </p:spPr>
        <p:txBody>
          <a:bodyPr>
            <a:noAutofit/>
          </a:bodyPr>
          <a:lstStyle/>
          <a:p>
            <a:r>
              <a:rPr lang="en-US" sz="1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the baker’s</a:t>
            </a:r>
            <a:endParaRPr lang="en-US" sz="1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sz="1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867400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</a:t>
            </a:r>
            <a:endParaRPr lang="en-US" sz="19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3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sollen</a:t>
            </a:r>
            <a:endParaRPr lang="en-US" sz="2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3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Semmel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62891"/>
            <a:ext cx="8229600" cy="5867400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</a:t>
            </a:r>
            <a:endParaRPr lang="en-US" sz="23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Brezel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867400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pretzel</a:t>
            </a:r>
            <a:endParaRPr lang="en-US" sz="1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Torte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867400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cake</a:t>
            </a:r>
            <a:endParaRPr lang="en-US" sz="1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Metzgerei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867400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butcher shop</a:t>
            </a:r>
            <a:endParaRPr lang="en-US" sz="1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beim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Metzger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5867400"/>
          </a:xfrm>
        </p:spPr>
        <p:txBody>
          <a:bodyPr>
            <a:noAutofit/>
          </a:bodyPr>
          <a:lstStyle/>
          <a:p>
            <a:r>
              <a:rPr lang="en-US" sz="1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the butcher’s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58674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should, to be supposed to</a:t>
            </a:r>
            <a:endParaRPr lang="en-US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034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Fleisch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867400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</a:t>
            </a:r>
            <a:endParaRPr lang="en-US" sz="23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Hackfleisch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5867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 meat (mixture of beef and pork)</a:t>
            </a:r>
            <a:endParaRPr lang="en-US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Wurst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867400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sausage</a:t>
            </a:r>
            <a:endParaRPr lang="en-US" sz="1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Aufschnitt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867400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cold cuts</a:t>
            </a:r>
            <a:endParaRPr lang="en-US" sz="1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ähnchen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inkaufen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58674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 shopping</a:t>
            </a:r>
            <a:endParaRPr lang="en-US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341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inkaufen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867400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shop</a:t>
            </a:r>
            <a:endParaRPr lang="en-US" sz="1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341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3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holen</a:t>
            </a:r>
            <a:endParaRPr lang="en-US" sz="2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1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5532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867400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get, fetch</a:t>
            </a:r>
            <a:endParaRPr lang="en-US" sz="19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0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96</Words>
  <Application>Microsoft Office PowerPoint</Application>
  <PresentationFormat>On-screen Show (4:3)</PresentationFormat>
  <Paragraphs>39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Kapitel 8-Stufe 1 Wortschatz</vt:lpstr>
      <vt:lpstr>sollen</vt:lpstr>
      <vt:lpstr>PowerPoint Presentation</vt:lpstr>
      <vt:lpstr>einkaufen gehen</vt:lpstr>
      <vt:lpstr>PowerPoint Presentation</vt:lpstr>
      <vt:lpstr>einkaufen (sep)</vt:lpstr>
      <vt:lpstr>PowerPoint Presentation</vt:lpstr>
      <vt:lpstr>holen</vt:lpstr>
      <vt:lpstr>PowerPoint Presentation</vt:lpstr>
      <vt:lpstr>der Laden</vt:lpstr>
      <vt:lpstr>PowerPoint Presentation</vt:lpstr>
      <vt:lpstr>die Lebensmittel</vt:lpstr>
      <vt:lpstr>PowerPoint Presentation</vt:lpstr>
      <vt:lpstr>die Bäckerei</vt:lpstr>
      <vt:lpstr>PowerPoint Presentation</vt:lpstr>
      <vt:lpstr>beim Bäcker</vt:lpstr>
      <vt:lpstr>PowerPoint Presentation</vt:lpstr>
      <vt:lpstr>das Brot</vt:lpstr>
      <vt:lpstr>PowerPoint Presentation</vt:lpstr>
      <vt:lpstr>die Semmel</vt:lpstr>
      <vt:lpstr>PowerPoint Presentation</vt:lpstr>
      <vt:lpstr>die Brezel</vt:lpstr>
      <vt:lpstr>PowerPoint Presentation</vt:lpstr>
      <vt:lpstr>die Torte</vt:lpstr>
      <vt:lpstr>PowerPoint Presentation</vt:lpstr>
      <vt:lpstr>die Metzgerei</vt:lpstr>
      <vt:lpstr>PowerPoint Presentation</vt:lpstr>
      <vt:lpstr>beim Metzger</vt:lpstr>
      <vt:lpstr>PowerPoint Presentation</vt:lpstr>
      <vt:lpstr>das Fleisch</vt:lpstr>
      <vt:lpstr>PowerPoint Presentation</vt:lpstr>
      <vt:lpstr>das Hackfleisch</vt:lpstr>
      <vt:lpstr>PowerPoint Presentation</vt:lpstr>
      <vt:lpstr>die Wurst</vt:lpstr>
      <vt:lpstr>PowerPoint Presentation</vt:lpstr>
      <vt:lpstr>der Aufschnitt</vt:lpstr>
      <vt:lpstr>PowerPoint Presentation</vt:lpstr>
      <vt:lpstr>das Hähnchen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8-Stufe 1 Wortschatz</dc:title>
  <dc:creator>postb</dc:creator>
  <cp:lastModifiedBy>Brigitta Post</cp:lastModifiedBy>
  <cp:revision>6</cp:revision>
  <dcterms:created xsi:type="dcterms:W3CDTF">2016-06-21T19:53:46Z</dcterms:created>
  <dcterms:modified xsi:type="dcterms:W3CDTF">2019-04-22T19:20:48Z</dcterms:modified>
</cp:coreProperties>
</file>